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
<Relationships xmlns="http://schemas.openxmlformats.org/package/2006/relationships">
<Relationship Id="rId1" Target="ppt/presentation.xml" Type="http://schemas.openxmlformats.org/officeDocument/2006/relationships/officeDocument"/>
<Relationship Id="rId2" Target="docProps/thumbnail.jpeg" Type="http://schemas.openxmlformats.org/package/2006/relationships/metadata/thumbnail"/>
<Relationship Id="rId3" Target="docProps/core.xml" Type="http://schemas.openxmlformats.org/package/2006/relationships/metadata/core-properties"/>
<Relationship Id="rId4" Target="docProps/app.xml" Type="http://schemas.openxmlformats.org/officeDocument/2006/relationships/extended-properties"/>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6"/>
    <p:sldId id="257" r:id="rId7"/>
    <p:sldId id="258" r:id="rId11"/>
    <p:sldId id="259" r:id="rId13"/>
    <p:sldId id="260" r:id="rId15"/>
    <p:sldId id="261" r:id="rId17"/>
    <p:sldId id="262" r:id="rId19"/>
    <p:sldId id="263" r:id="rId21"/>
    <p:sldId id="264" r:id="rId23"/>
    <p:sldId id="265" r:id="rId25"/>
    <p:sldId id="266" r:id="rId27"/>
    <p:sldId id="267" r:id="rId29"/>
    <p:sldId id="268" r:id="rId31"/>
    <p:sldId id="269" r:id="rId33"/>
    <p:sldId id="270" r:id="rId34"/>
    <p:sldId id="271" r:id="rId36"/>
    <p:sldId id="272" r:id="rId38"/>
    <p:sldId id="273" r:id="rId40"/>
    <p:sldId id="274" r:id="rId42"/>
    <p:sldId id="275" r:id="rId44"/>
    <p:sldId id="276" r:id="rId46"/>
    <p:sldId id="277" r:id="rId48"/>
    <p:sldId id="278" r:id="rId50"/>
    <p:sldId id="279" r:id="rId52"/>
    <p:sldId id="280" r:id="rId54"/>
    <p:sldId id="281" r:id="rId56"/>
    <p:sldId id="282" r:id="rId58"/>
    <p:sldId id="283" r:id="rId59"/>
  </p:sldIdLst>
  <p:sldSz cx="13004800" cy="97536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
<Relationships xmlns="http://schemas.openxmlformats.org/package/2006/relationships">
<Relationship Id="rId1" Target="slideMasters/slideMaster1.xml" Type="http://schemas.openxmlformats.org/officeDocument/2006/relationships/slideMaster"/>
<Relationship Id="rId10" Target="notesSlides/notesSlide2.xml" Type="http://schemas.openxmlformats.org/officeDocument/2006/relationships/notesSlide"/>
<Relationship Id="rId11" Target="slides/slide3.xml" Type="http://schemas.openxmlformats.org/officeDocument/2006/relationships/slide"/>
<Relationship Id="rId12" Target="notesSlides/notesSlide3.xml" Type="http://schemas.openxmlformats.org/officeDocument/2006/relationships/notesSlide"/>
<Relationship Id="rId13" Target="slides/slide4.xml" Type="http://schemas.openxmlformats.org/officeDocument/2006/relationships/slide"/>
<Relationship Id="rId14" Target="notesSlides/notesSlide4.xml" Type="http://schemas.openxmlformats.org/officeDocument/2006/relationships/notesSlide"/>
<Relationship Id="rId15" Target="slides/slide5.xml" Type="http://schemas.openxmlformats.org/officeDocument/2006/relationships/slide"/>
<Relationship Id="rId16" Target="notesSlides/notesSlide5.xml" Type="http://schemas.openxmlformats.org/officeDocument/2006/relationships/notesSlide"/>
<Relationship Id="rId17" Target="slides/slide6.xml" Type="http://schemas.openxmlformats.org/officeDocument/2006/relationships/slide"/>
<Relationship Id="rId18" Target="notesSlides/notesSlide6.xml" Type="http://schemas.openxmlformats.org/officeDocument/2006/relationships/notesSlide"/>
<Relationship Id="rId19" Target="slides/slide7.xml" Type="http://schemas.openxmlformats.org/officeDocument/2006/relationships/slide"/>
<Relationship Id="rId2" Target="presProps.xml" Type="http://schemas.openxmlformats.org/officeDocument/2006/relationships/presProps"/>
<Relationship Id="rId20" Target="notesSlides/notesSlide7.xml" Type="http://schemas.openxmlformats.org/officeDocument/2006/relationships/notesSlide"/>
<Relationship Id="rId21" Target="slides/slide8.xml" Type="http://schemas.openxmlformats.org/officeDocument/2006/relationships/slide"/>
<Relationship Id="rId22" Target="notesSlides/notesSlide8.xml" Type="http://schemas.openxmlformats.org/officeDocument/2006/relationships/notesSlide"/>
<Relationship Id="rId23" Target="slides/slide9.xml" Type="http://schemas.openxmlformats.org/officeDocument/2006/relationships/slide"/>
<Relationship Id="rId24" Target="notesSlides/notesSlide9.xml" Type="http://schemas.openxmlformats.org/officeDocument/2006/relationships/notesSlide"/>
<Relationship Id="rId25" Target="slides/slide10.xml" Type="http://schemas.openxmlformats.org/officeDocument/2006/relationships/slide"/>
<Relationship Id="rId26" Target="notesSlides/notesSlide10.xml" Type="http://schemas.openxmlformats.org/officeDocument/2006/relationships/notesSlide"/>
<Relationship Id="rId27" Target="slides/slide11.xml" Type="http://schemas.openxmlformats.org/officeDocument/2006/relationships/slide"/>
<Relationship Id="rId28" Target="notesSlides/notesSlide11.xml" Type="http://schemas.openxmlformats.org/officeDocument/2006/relationships/notesSlide"/>
<Relationship Id="rId29" Target="slides/slide12.xml" Type="http://schemas.openxmlformats.org/officeDocument/2006/relationships/slide"/>
<Relationship Id="rId3" Target="viewProps.xml" Type="http://schemas.openxmlformats.org/officeDocument/2006/relationships/viewProps"/>
<Relationship Id="rId30" Target="notesSlides/notesSlide12.xml" Type="http://schemas.openxmlformats.org/officeDocument/2006/relationships/notesSlide"/>
<Relationship Id="rId31" Target="slides/slide13.xml" Type="http://schemas.openxmlformats.org/officeDocument/2006/relationships/slide"/>
<Relationship Id="rId32" Target="notesSlides/notesSlide13.xml" Type="http://schemas.openxmlformats.org/officeDocument/2006/relationships/notesSlide"/>
<Relationship Id="rId33" Target="slides/slide14.xml" Type="http://schemas.openxmlformats.org/officeDocument/2006/relationships/slide"/>
<Relationship Id="rId34" Target="slides/slide15.xml" Type="http://schemas.openxmlformats.org/officeDocument/2006/relationships/slide"/>
<Relationship Id="rId35" Target="notesSlides/notesSlide15.xml" Type="http://schemas.openxmlformats.org/officeDocument/2006/relationships/notesSlide"/>
<Relationship Id="rId36" Target="slides/slide16.xml" Type="http://schemas.openxmlformats.org/officeDocument/2006/relationships/slide"/>
<Relationship Id="rId37" Target="notesSlides/notesSlide16.xml" Type="http://schemas.openxmlformats.org/officeDocument/2006/relationships/notesSlide"/>
<Relationship Id="rId38" Target="slides/slide17.xml" Type="http://schemas.openxmlformats.org/officeDocument/2006/relationships/slide"/>
<Relationship Id="rId39" Target="notesSlides/notesSlide17.xml" Type="http://schemas.openxmlformats.org/officeDocument/2006/relationships/notesSlide"/>
<Relationship Id="rId4" Target="theme/theme1.xml" Type="http://schemas.openxmlformats.org/officeDocument/2006/relationships/theme"/>
<Relationship Id="rId40" Target="slides/slide18.xml" Type="http://schemas.openxmlformats.org/officeDocument/2006/relationships/slide"/>
<Relationship Id="rId41" Target="notesSlides/notesSlide18.xml" Type="http://schemas.openxmlformats.org/officeDocument/2006/relationships/notesSlide"/>
<Relationship Id="rId42" Target="slides/slide19.xml" Type="http://schemas.openxmlformats.org/officeDocument/2006/relationships/slide"/>
<Relationship Id="rId43" Target="notesSlides/notesSlide19.xml" Type="http://schemas.openxmlformats.org/officeDocument/2006/relationships/notesSlide"/>
<Relationship Id="rId44" Target="slides/slide20.xml" Type="http://schemas.openxmlformats.org/officeDocument/2006/relationships/slide"/>
<Relationship Id="rId45" Target="notesSlides/notesSlide20.xml" Type="http://schemas.openxmlformats.org/officeDocument/2006/relationships/notesSlide"/>
<Relationship Id="rId46" Target="slides/slide21.xml" Type="http://schemas.openxmlformats.org/officeDocument/2006/relationships/slide"/>
<Relationship Id="rId47" Target="notesSlides/notesSlide21.xml" Type="http://schemas.openxmlformats.org/officeDocument/2006/relationships/notesSlide"/>
<Relationship Id="rId48" Target="slides/slide22.xml" Type="http://schemas.openxmlformats.org/officeDocument/2006/relationships/slide"/>
<Relationship Id="rId49" Target="notesSlides/notesSlide22.xml" Type="http://schemas.openxmlformats.org/officeDocument/2006/relationships/notesSlide"/>
<Relationship Id="rId5" Target="tableStyles.xml" Type="http://schemas.openxmlformats.org/officeDocument/2006/relationships/tableStyles"/>
<Relationship Id="rId50" Target="slides/slide23.xml" Type="http://schemas.openxmlformats.org/officeDocument/2006/relationships/slide"/>
<Relationship Id="rId51" Target="notesSlides/notesSlide23.xml" Type="http://schemas.openxmlformats.org/officeDocument/2006/relationships/notesSlide"/>
<Relationship Id="rId52" Target="slides/slide24.xml" Type="http://schemas.openxmlformats.org/officeDocument/2006/relationships/slide"/>
<Relationship Id="rId53" Target="notesSlides/notesSlide24.xml" Type="http://schemas.openxmlformats.org/officeDocument/2006/relationships/notesSlide"/>
<Relationship Id="rId54" Target="slides/slide25.xml" Type="http://schemas.openxmlformats.org/officeDocument/2006/relationships/slide"/>
<Relationship Id="rId55" Target="notesSlides/notesSlide25.xml" Type="http://schemas.openxmlformats.org/officeDocument/2006/relationships/notesSlide"/>
<Relationship Id="rId56" Target="slides/slide26.xml" Type="http://schemas.openxmlformats.org/officeDocument/2006/relationships/slide"/>
<Relationship Id="rId57" Target="notesSlides/notesSlide26.xml" Type="http://schemas.openxmlformats.org/officeDocument/2006/relationships/notesSlide"/>
<Relationship Id="rId58" Target="slides/slide27.xml" Type="http://schemas.openxmlformats.org/officeDocument/2006/relationships/slide"/>
<Relationship Id="rId59" Target="slides/slide28.xml" Type="http://schemas.openxmlformats.org/officeDocument/2006/relationships/slide"/>
<Relationship Id="rId6" Target="slides/slide1.xml" Type="http://schemas.openxmlformats.org/officeDocument/2006/relationships/slide"/>
<Relationship Id="rId7" Target="slides/slide2.xml" Type="http://schemas.openxmlformats.org/officeDocument/2006/relationships/slide"/>
<Relationship Id="rId8" Target="notesMasters/notesMaster1.xml" Type="http://schemas.openxmlformats.org/officeDocument/2006/relationships/notesMaster"/>
<Relationship Id="rId9" Target="theme/theme2.xml" Type="http://schemas.openxmlformats.org/officeDocument/2006/relationships/theme"/>
</Relationships>

</file>

<file path=ppt/notesMasters/_rels/notesMaster1.xml.rels><?xml version="1.0" encoding="UTF-8" standalone="no"?>
<Relationships xmlns="http://schemas.openxmlformats.org/package/2006/relationships">
<Relationship Id="rId1" Target="../theme/theme2.xml" Type="http://schemas.openxmlformats.org/officeDocument/2006/relationships/theme"/>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xml" Type="http://schemas.openxmlformats.org/officeDocument/2006/relationships/slide"/>
</Relationships>

</file>

<file path=ppt/notesSlides/_rels/notesSlide3.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3.xml" Type="http://schemas.openxmlformats.org/officeDocument/2006/relationships/slide"/>
</Relationships>

</file>

<file path=ppt/notesSlides/_rels/notesSlide4.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4.xml" Type="http://schemas.openxmlformats.org/officeDocument/2006/relationships/slide"/>
</Relationships>

</file>

<file path=ppt/notesSlides/_rels/notesSlide5.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5.xml" Type="http://schemas.openxmlformats.org/officeDocument/2006/relationships/slide"/>
</Relationships>

</file>

<file path=ppt/notesSlides/_rels/notesSlide6.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6.xml" Type="http://schemas.openxmlformats.org/officeDocument/2006/relationships/slide"/>
</Relationships>

</file>

<file path=ppt/notesSlides/_rels/notesSlide7.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7.xml" Type="http://schemas.openxmlformats.org/officeDocument/2006/relationships/slide"/>
</Relationships>

</file>

<file path=ppt/notesSlides/_rels/notesSlide8.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8.xml" Type="http://schemas.openxmlformats.org/officeDocument/2006/relationships/slide"/>
</Relationships>

</file>

<file path=ppt/notesSlides/_rels/notesSlide9.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9.xml" Type="http://schemas.openxmlformats.org/officeDocument/2006/relationships/slide"/>
</Relationships>

</file>

<file path=ppt/notesSlides/_rels/notesSlide10.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0.xml" Type="http://schemas.openxmlformats.org/officeDocument/2006/relationships/slide"/>
</Relationships>

</file>

<file path=ppt/notesSlides/_rels/notesSlide11.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1.xml" Type="http://schemas.openxmlformats.org/officeDocument/2006/relationships/slide"/>
</Relationships>

</file>

<file path=ppt/notesSlides/_rels/notesSlide12.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2.xml" Type="http://schemas.openxmlformats.org/officeDocument/2006/relationships/slide"/>
</Relationships>

</file>

<file path=ppt/notesSlides/_rels/notesSlide13.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3.xml" Type="http://schemas.openxmlformats.org/officeDocument/2006/relationships/slide"/>
</Relationships>

</file>

<file path=ppt/notesSlides/_rels/notesSlide15.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5.xml" Type="http://schemas.openxmlformats.org/officeDocument/2006/relationships/slide"/>
</Relationships>

</file>

<file path=ppt/notesSlides/_rels/notesSlide16.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6.xml" Type="http://schemas.openxmlformats.org/officeDocument/2006/relationships/slide"/>
</Relationships>

</file>

<file path=ppt/notesSlides/_rels/notesSlide17.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7.xml" Type="http://schemas.openxmlformats.org/officeDocument/2006/relationships/slide"/>
</Relationships>

</file>

<file path=ppt/notesSlides/_rels/notesSlide18.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8.xml" Type="http://schemas.openxmlformats.org/officeDocument/2006/relationships/slide"/>
</Relationships>

</file>

<file path=ppt/notesSlides/_rels/notesSlide19.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9.xml" Type="http://schemas.openxmlformats.org/officeDocument/2006/relationships/slide"/>
</Relationships>

</file>

<file path=ppt/notesSlides/_rels/notesSlide20.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0.xml" Type="http://schemas.openxmlformats.org/officeDocument/2006/relationships/slide"/>
</Relationships>

</file>

<file path=ppt/notesSlides/_rels/notesSlide21.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1.xml" Type="http://schemas.openxmlformats.org/officeDocument/2006/relationships/slide"/>
</Relationships>

</file>

<file path=ppt/notesSlides/_rels/notesSlide22.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2.xml" Type="http://schemas.openxmlformats.org/officeDocument/2006/relationships/slide"/>
</Relationships>

</file>

<file path=ppt/notesSlides/_rels/notesSlide23.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3.xml" Type="http://schemas.openxmlformats.org/officeDocument/2006/relationships/slide"/>
</Relationships>

</file>

<file path=ppt/notesSlides/_rels/notesSlide24.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4.xml" Type="http://schemas.openxmlformats.org/officeDocument/2006/relationships/slide"/>
</Relationships>

</file>

<file path=ppt/notesSlides/_rels/notesSlide25.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5.xml" Type="http://schemas.openxmlformats.org/officeDocument/2006/relationships/slide"/>
</Relationships>

</file>

<file path=ppt/notesSlides/_rels/notesSlide26.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6.xml" Type="http://schemas.openxmlformats.org/officeDocument/2006/relationships/slide"/>
</Relationship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Charles Taylor, professor emeritus of McGill University in Montreal, and winner of the Templeton Prize, published in 2007 his monumental work, A Secular Age, which was an expanded version of his 1999 Gifford Lectures. He asks, 'What does it mean to say that we live in a secular 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 looks at the changes in religion and society from 1500 to 2000 and asks, "Why is it so hard to believe in God in (many milieux of) the modern West, while in 1500 it was virtually impossible not to? (Age, 539)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does it mean to say we live in a secular age, he asks. Most of us would agree that we in the West live without a connection in our politics to God or to an ultimate reality.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"One understanding of secularity then is in terms of public spaces. These have been allegedly emptied of God, or of any reference to ultimate reality." (Age 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a second meaning, "secularity consists in the falling off of religious belief and practice, in people turning away from God, and no longer going to Church." (Age, 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But while accepting these conditions of secularization, Taylor proposes a third which focuses on the conditions of belief. "The shift to secularity in this sense consists . . . of a move from a society where belief in God is unchallenged and indeed, unproblematic, to one in which it is understood to be one option among others, and frequently not the easiest to embrace." (Age 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development of contemporary secularity can be seen in three stages. The first arises in the 18th century as an exclusive humanism which stands over against the Church and God. The second phase saw a further diversification--wide variety of moral/spiritual options in a nova effect up to the present. The third arises in a culture of 'authenticity' or expressive individualism.' (Age 299)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 . This whole book is an attempt to study the fate in the modern West of religious faith in a strong sense. This strong sense I define, to repeat, by a double criterion: the belief in transcendent reality, on one hand . . ." (Age 510)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 . and the connected aspiration to a transformation which goes beyond ordinary human flourishing on the other." (510)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change I want to define and trace is one which takes us from a society in which it was virtually impossible not to believe in God, to one in which faith, even for the staunchest believer, is one human possibility among others." (Age, 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Taylor wants to understand what the lived experience of a believer or a nonbeliever really is. His view is that what might appear secular to believers is actually a search for the transcendent and an aspiration to be more than just a self-contained and moral person.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"My contention is that these remain till this day the basis of two kinds of religious sensibility, those which underlie respectively the new kinds of spiritual quest, on one side, and the prior option for an authority which forecloses them on the other." (Age, 512)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see that most churches have a mix of believing, belonging, and behaving. Rick Rice's book of the same name asks us which of these should get the priority? Believing the doctrines? Belonging to the community? Or behaving according to the practices?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Grace Davie, a sociologist of religion, speaks of a distancing from the Church which she calls 'believing without belonging.' While they don't attend regularly or practice attentively they may linger in times of celebration or in times of distress. In other words, they want to come home on their own terms when the need is greatest.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many of us these days, the phrase 'In the church, but not of the church,' might resonate with our experience. We might not divorce ourselves definitively from the Church, but we don't identify with its decisions and actions--in fact, we may actively disengage from outcomes we consider contrary to justice.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ask, in the light of Taylor's nuanced views of secularization, what religion means? The word means 'to bind'. We can see that as constraint, a binding from something, usually the world. This view would react negatively to the authority exercised or would chafe at the restrictions.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But we could just as well look at 'religion' as a bonding together, in which case the priority would go to belonging, to being part of the community.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too, would seek authenticity over authority--revealed in a deeper understanding of our spiritual needs and a stronger devotion to Jesus. Moral issues and issues of justice would take the place of fearfulness over disobeying religious authorities.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this dispensation many of us long for principle to lead policy, for justice to roll down like the waters, to be free of actions taken that seem to dispose of the Gospel imperatives of justice, mercy, and compassion.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fact, an incarnational view of spirituality leads us to long for a vision of the kingdom among us and within 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One of the priorities in this stance would be the rewiring of our biblical interpretation methods.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Perhaps the most effective thing we can do is to support and nurture women in ministry. Our relation to the world needs to be light on its feet, to be alert to the signals we receive, and to be adaptable to changing conditions. The ministry of women reaches people in ways that an exclusively male pastorate cannot.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Finally, an emphasis on the Sabbath as a balance to an eschatological or apocalyptic view. The Sabbath is a dangerous memory of Creation, of Exodus, and of Solidarity. Every week it reminds us to care for the earth, to show mercy to the captives, and walk humbly before God.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Faith, these days, is courage to follow Jesus.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slideLayouts/_rels/slideLayout1.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2.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3.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4.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5.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6.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7.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8.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9.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10.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11.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
<Relationships xmlns="http://schemas.openxmlformats.org/package/2006/relationships">
<Relationship Id="rId1" Target="../slideLayouts/slideLayout1.xml" Type="http://schemas.openxmlformats.org/officeDocument/2006/relationships/slideLayout"/>
<Relationship Id="rId10" Target="../slideLayouts/slideLayout10.xml" Type="http://schemas.openxmlformats.org/officeDocument/2006/relationships/slideLayout"/>
<Relationship Id="rId11" Target="../slideLayouts/slideLayout11.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3" Target="../slideLayouts/slideLayout3.xml" Type="http://schemas.openxmlformats.org/officeDocument/2006/relationships/slideLayout"/>
<Relationship Id="rId4" Target="../slideLayouts/slideLayout4.xml" Type="http://schemas.openxmlformats.org/officeDocument/2006/relationships/slideLayout"/>
<Relationship Id="rId5" Target="../slideLayouts/slideLayout5.xml" Type="http://schemas.openxmlformats.org/officeDocument/2006/relationships/slideLayout"/>
<Relationship Id="rId6" Target="../slideLayouts/slideLayout6.xml" Type="http://schemas.openxmlformats.org/officeDocument/2006/relationships/slideLayout"/>
<Relationship Id="rId7" Target="../slideLayouts/slideLayout7.xml" Type="http://schemas.openxmlformats.org/officeDocument/2006/relationships/slideLayout"/>
<Relationship Id="rId8" Target="../slideLayouts/slideLayout8.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s>

</file>

<file path=ppt/slides/_rels/slide2.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3.jpeg" Type="http://schemas.openxmlformats.org/officeDocument/2006/relationships/image"/>
<Relationship Id="rId3" Target="../notesSlides/notesSlide2.xml" Type="http://schemas.openxmlformats.org/officeDocument/2006/relationships/notesSlide"/>
</Relationships>

</file>

<file path=ppt/slides/_rels/slide3.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4.jpeg" Type="http://schemas.openxmlformats.org/officeDocument/2006/relationships/image"/>
<Relationship Id="rId3" Target="../media/image2.png" Type="http://schemas.openxmlformats.org/officeDocument/2006/relationships/image"/>
<Relationship Id="rId4" Target="../notesSlides/notesSlide3.xml" Type="http://schemas.openxmlformats.org/officeDocument/2006/relationships/notesSlide"/>
</Relationships>

</file>

<file path=ppt/slides/_rels/slide4.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5.jpeg" Type="http://schemas.openxmlformats.org/officeDocument/2006/relationships/image"/>
<Relationship Id="rId3" Target="../media/image2.png" Type="http://schemas.openxmlformats.org/officeDocument/2006/relationships/image"/>
<Relationship Id="rId4" Target="../notesSlides/notesSlide4.xml" Type="http://schemas.openxmlformats.org/officeDocument/2006/relationships/notesSlide"/>
</Relationships>

</file>

<file path=ppt/slides/_rels/slide5.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6.jpeg" Type="http://schemas.openxmlformats.org/officeDocument/2006/relationships/image"/>
<Relationship Id="rId3" Target="../media/image2.png" Type="http://schemas.openxmlformats.org/officeDocument/2006/relationships/image"/>
<Relationship Id="rId4" Target="../notesSlides/notesSlide5.xml" Type="http://schemas.openxmlformats.org/officeDocument/2006/relationships/notesSlide"/>
</Relationships>

</file>

<file path=ppt/slides/_rels/slide6.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7.jpeg" Type="http://schemas.openxmlformats.org/officeDocument/2006/relationships/image"/>
<Relationship Id="rId3" Target="../media/image2.png" Type="http://schemas.openxmlformats.org/officeDocument/2006/relationships/image"/>
<Relationship Id="rId4" Target="../notesSlides/notesSlide6.xml" Type="http://schemas.openxmlformats.org/officeDocument/2006/relationships/notesSlide"/>
</Relationships>

</file>

<file path=ppt/slides/_rels/slide7.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8.jpeg" Type="http://schemas.openxmlformats.org/officeDocument/2006/relationships/image"/>
<Relationship Id="rId3" Target="../notesSlides/notesSlide7.xml" Type="http://schemas.openxmlformats.org/officeDocument/2006/relationships/notesSlide"/>
</Relationships>

</file>

<file path=ppt/slides/_rels/slide8.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9.jpeg" Type="http://schemas.openxmlformats.org/officeDocument/2006/relationships/image"/>
<Relationship Id="rId3" Target="../notesSlides/notesSlide8.xml" Type="http://schemas.openxmlformats.org/officeDocument/2006/relationships/notesSlide"/>
</Relationships>

</file>

<file path=ppt/slides/_rels/slide9.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0.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 Id="rId5" Target="../notesSlides/notesSlide9.xml" Type="http://schemas.openxmlformats.org/officeDocument/2006/relationships/notesSlide"/>
</Relationships>

</file>

<file path=ppt/slides/_rels/slide10.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1.jpeg" Type="http://schemas.openxmlformats.org/officeDocument/2006/relationships/image"/>
<Relationship Id="rId3" Target="../media/image2.png" Type="http://schemas.openxmlformats.org/officeDocument/2006/relationships/image"/>
<Relationship Id="rId4" Target="../notesSlides/notesSlide10.xml" Type="http://schemas.openxmlformats.org/officeDocument/2006/relationships/notesSlide"/>
</Relationships>

</file>

<file path=ppt/slides/_rels/slide11.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2.jpeg" Type="http://schemas.openxmlformats.org/officeDocument/2006/relationships/image"/>
<Relationship Id="rId3" Target="../media/image2.png" Type="http://schemas.openxmlformats.org/officeDocument/2006/relationships/image"/>
<Relationship Id="rId4" Target="../notesSlides/notesSlide11.xml" Type="http://schemas.openxmlformats.org/officeDocument/2006/relationships/notesSlide"/>
</Relationships>

</file>

<file path=ppt/slides/_rels/slide12.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3.jpeg" Type="http://schemas.openxmlformats.org/officeDocument/2006/relationships/image"/>
<Relationship Id="rId3" Target="../media/image2.png" Type="http://schemas.openxmlformats.org/officeDocument/2006/relationships/image"/>
<Relationship Id="rId4" Target="../notesSlides/notesSlide12.xml" Type="http://schemas.openxmlformats.org/officeDocument/2006/relationships/notesSlide"/>
</Relationships>

</file>

<file path=ppt/slides/_rels/slide13.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4.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 Id="rId5" Target="../notesSlides/notesSlide13.xml" Type="http://schemas.openxmlformats.org/officeDocument/2006/relationships/notesSlide"/>
</Relationships>

</file>

<file path=ppt/slides/_rels/slide14.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5.jpeg" Type="http://schemas.openxmlformats.org/officeDocument/2006/relationships/image"/>
<Relationship Id="rId3" Target="../media/image2.png" Type="http://schemas.openxmlformats.org/officeDocument/2006/relationships/image"/>
</Relationships>

</file>

<file path=ppt/slides/_rels/slide15.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6.jpeg" Type="http://schemas.openxmlformats.org/officeDocument/2006/relationships/image"/>
<Relationship Id="rId3" Target="../notesSlides/notesSlide15.xml" Type="http://schemas.openxmlformats.org/officeDocument/2006/relationships/notesSlide"/>
</Relationships>

</file>

<file path=ppt/slides/_rels/slide16.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7.jpeg" Type="http://schemas.openxmlformats.org/officeDocument/2006/relationships/image"/>
<Relationship Id="rId3" Target="../notesSlides/notesSlide16.xml" Type="http://schemas.openxmlformats.org/officeDocument/2006/relationships/notesSlide"/>
</Relationships>

</file>

<file path=ppt/slides/_rels/slide17.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8.jpeg" Type="http://schemas.openxmlformats.org/officeDocument/2006/relationships/image"/>
<Relationship Id="rId3" Target="../media/image2.png" Type="http://schemas.openxmlformats.org/officeDocument/2006/relationships/image"/>
<Relationship Id="rId4" Target="../notesSlides/notesSlide17.xml" Type="http://schemas.openxmlformats.org/officeDocument/2006/relationships/notesSlide"/>
</Relationships>

</file>

<file path=ppt/slides/_rels/slide18.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19.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 Id="rId5" Target="../notesSlides/notesSlide18.xml" Type="http://schemas.openxmlformats.org/officeDocument/2006/relationships/notesSlide"/>
</Relationships>

</file>

<file path=ppt/slides/_rels/slide19.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0.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 Id="rId5" Target="../notesSlides/notesSlide19.xml" Type="http://schemas.openxmlformats.org/officeDocument/2006/relationships/notesSlide"/>
</Relationships>

</file>

<file path=ppt/slides/_rels/slide20.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1.jpeg" Type="http://schemas.openxmlformats.org/officeDocument/2006/relationships/image"/>
<Relationship Id="rId3" Target="../notesSlides/notesSlide20.xml" Type="http://schemas.openxmlformats.org/officeDocument/2006/relationships/notesSlide"/>
</Relationships>

</file>

<file path=ppt/slides/_rels/slide21.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2.jpeg" Type="http://schemas.openxmlformats.org/officeDocument/2006/relationships/image"/>
<Relationship Id="rId3" Target="../notesSlides/notesSlide21.xml" Type="http://schemas.openxmlformats.org/officeDocument/2006/relationships/notesSlide"/>
</Relationships>

</file>

<file path=ppt/slides/_rels/slide22.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3.jpeg" Type="http://schemas.openxmlformats.org/officeDocument/2006/relationships/image"/>
<Relationship Id="rId3" Target="../media/image2.png" Type="http://schemas.openxmlformats.org/officeDocument/2006/relationships/image"/>
<Relationship Id="rId4" Target="../notesSlides/notesSlide22.xml" Type="http://schemas.openxmlformats.org/officeDocument/2006/relationships/notesSlide"/>
</Relationships>

</file>

<file path=ppt/slides/_rels/slide23.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4.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 Id="rId5" Target="../notesSlides/notesSlide23.xml" Type="http://schemas.openxmlformats.org/officeDocument/2006/relationships/notesSlide"/>
</Relationships>

</file>

<file path=ppt/slides/_rels/slide24.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5.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 Id="rId5" Target="../notesSlides/notesSlide24.xml" Type="http://schemas.openxmlformats.org/officeDocument/2006/relationships/notesSlide"/>
</Relationships>

</file>

<file path=ppt/slides/_rels/slide25.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6.jpeg" Type="http://schemas.openxmlformats.org/officeDocument/2006/relationships/image"/>
<Relationship Id="rId3" Target="../media/image2.png" Type="http://schemas.openxmlformats.org/officeDocument/2006/relationships/image"/>
<Relationship Id="rId4" Target="../media/image2.png" Type="http://schemas.openxmlformats.org/officeDocument/2006/relationships/image"/>
<Relationship Id="rId5" Target="../notesSlides/notesSlide25.xml" Type="http://schemas.openxmlformats.org/officeDocument/2006/relationships/notesSlide"/>
</Relationships>

</file>

<file path=ppt/slides/_rels/slide26.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7.jpeg" Type="http://schemas.openxmlformats.org/officeDocument/2006/relationships/image"/>
<Relationship Id="rId3" Target="../media/image28.png" Type="http://schemas.openxmlformats.org/officeDocument/2006/relationships/image"/>
<Relationship Id="rId4" Target="../notesSlides/notesSlide26.xml" Type="http://schemas.openxmlformats.org/officeDocument/2006/relationships/notesSlide"/>
</Relationships>

</file>

<file path=ppt/slides/_rels/slide27.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29.jpeg" Type="http://schemas.openxmlformats.org/officeDocument/2006/relationships/image"/>
<Relationship Id="rId3" Target="../media/image28.png" Type="http://schemas.openxmlformats.org/officeDocument/2006/relationships/image"/>
<Relationship Id="rId4" Target="../media/image28.png" Type="http://schemas.openxmlformats.org/officeDocument/2006/relationships/image"/>
</Relationships>

</file>

<file path=ppt/slides/_rels/slide28.xml.rels><?xml version="1.0" encoding="UTF-8" standalone="no"?>
<Relationships xmlns="http://schemas.openxmlformats.org/package/2006/relationships">
<Relationship Id="rId1" Target="../slideLayouts/slideLayout7.xml" Type="http://schemas.openxmlformats.org/officeDocument/2006/relationships/slideLayout"/>
<Relationship Id="rId2" Target="../media/image30.jpeg" Type="http://schemas.openxmlformats.org/officeDocument/2006/relationships/image"/>
<Relationship Id="rId3" Target="../media/image2.png" Type="http://schemas.openxmlformats.org/officeDocument/2006/relationships/image"/>
</Relationships>

</file>

<file path=ppt/slides/slide1.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8363712"/>
            <a:ext cx="13004800" cy="1389888"/>
          </a:xfrm>
          <a:prstGeom prst="rect">
            <a:avLst/>
          </a:prstGeom>
        </p:spPr>
      </p:pic>
      <p:pic>
        <p:nvPicPr>
          <p:cNvPr name="Picture 3" id="4"/>
          <p:cNvPicPr>
            <a:picLocks noChangeAspect="true"/>
          </p:cNvPicPr>
          <p:nvPr/>
        </p:nvPicPr>
        <p:blipFill>
          <a:blip r:embed="rId4"/>
          <a:stretch>
            <a:fillRect/>
          </a:stretch>
        </p:blipFill>
        <p:spPr>
          <a:xfrm>
            <a:off x="0" y="0"/>
            <a:ext cx="13004800" cy="1767840"/>
          </a:xfrm>
          <a:prstGeom prst="rect">
            <a:avLst/>
          </a:prstGeom>
        </p:spPr>
      </p:pic>
      <p:sp>
        <p:nvSpPr>
          <p:cNvPr name="TextBox 4" id="5"/>
          <p:cNvSpPr txBox="true"/>
          <p:nvPr/>
        </p:nvSpPr>
        <p:spPr>
          <a:xfrm>
            <a:off x="0" y="0"/>
            <a:ext cx="13004800" cy="1767840"/>
          </a:xfrm>
          <a:prstGeom prst="rect">
            <a:avLst/>
          </a:prstGeom>
        </p:spPr>
        <p:txBody>
          <a:bodyPr anchor="t" wrap="none" tIns="0" bIns="0" lIns="254000" rIns="254000"/>
          <a:lstStyle/>
          <a:p>
            <a:pPr algn="ctr"/>
            <a:r>
              <a:rPr lang="en-US" b="true" sz="11600">
                <a:solidFill>
                  <a:srgbClr val="FFFFFF"/>
                </a:solidFill>
                <a:effectLst>
                  <a:outerShdw blurRad="20000" dist="30000" dir="2700000">
                    <a:srgbClr val="000000">
                      <a:alpha val="80000"/>
                    </a:srgbClr>
                  </a:outerShdw>
                </a:effectLst>
                <a:latin typeface="Calibri"/>
              </a:rPr>
              <a:t>Religion Unbound</a:t>
            </a:r>
          </a:p>
        </p:txBody>
      </p:sp>
      <p:sp>
        <p:nvSpPr>
          <p:cNvPr name="TextBox 5" id="6"/>
          <p:cNvSpPr txBox="true"/>
          <p:nvPr/>
        </p:nvSpPr>
        <p:spPr>
          <a:xfrm>
            <a:off x="0" y="8601456"/>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Finding Faith in a Secular Age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sp>
        <p:nvSpPr>
          <p:cNvPr name="TextBox 2" id="3"/>
          <p:cNvSpPr txBox="true"/>
          <p:nvPr/>
        </p:nvSpPr>
        <p:spPr>
          <a:xfrm>
            <a:off x="0" y="0"/>
            <a:ext cx="13004800" cy="2194560"/>
          </a:xfrm>
          <a:prstGeom prst="rect">
            <a:avLst/>
          </a:prstGeom>
        </p:spPr>
        <p:txBody>
          <a:bodyPr anchor="t" wrap="none" tIns="0" bIns="0" lIns="254000" rIns="254000"/>
          <a:lstStyle/>
          <a:p>
            <a:pPr algn="ctr"/>
            <a:r>
              <a:rPr lang="en-US" b="true" sz="14400">
                <a:solidFill>
                  <a:srgbClr val="FFFFFF"/>
                </a:solidFill>
                <a:effectLst>
                  <a:outerShdw blurRad="20000" dist="30000" dir="2700000">
                    <a:srgbClr val="000000">
                      <a:alpha val="80000"/>
                    </a:srgbClr>
                  </a:outerShdw>
                </a:effectLst>
                <a:latin typeface="Calibri"/>
              </a:rPr>
              <a:t>Charles Taylor</a:t>
            </a:r>
          </a:p>
        </p:txBody>
      </p:sp>
      <p:sp>
        <p:nvSpPr>
          <p:cNvPr name="TextBox 3" id="4"/>
          <p:cNvSpPr txBox="true"/>
          <p:nvPr/>
        </p:nvSpPr>
        <p:spPr>
          <a:xfrm>
            <a:off x="0" y="8601456"/>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A Secular Age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10241280"/>
            <a:ext cx="13004800" cy="0"/>
          </a:xfrm>
          <a:prstGeom prst="rect">
            <a:avLst/>
          </a:prstGeom>
        </p:spPr>
      </p:pic>
      <p:sp>
        <p:nvSpPr>
          <p:cNvPr name="TextBox 3" id="4"/>
          <p:cNvSpPr txBox="true"/>
          <p:nvPr/>
        </p:nvSpPr>
        <p:spPr>
          <a:xfrm>
            <a:off x="0" y="386080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3824224"/>
            <a:ext cx="13004800" cy="2481072"/>
          </a:xfrm>
          <a:prstGeom prst="rect">
            <a:avLst/>
          </a:prstGeom>
        </p:spPr>
      </p:pic>
      <p:sp>
        <p:nvSpPr>
          <p:cNvPr name="TextBox 3" id="4"/>
          <p:cNvSpPr txBox="true"/>
          <p:nvPr/>
        </p:nvSpPr>
        <p:spPr>
          <a:xfrm>
            <a:off x="0" y="3937000"/>
            <a:ext cx="13004800" cy="2255520"/>
          </a:xfrm>
          <a:prstGeom prst="rect">
            <a:avLst/>
          </a:prstGeom>
        </p:spPr>
        <p:txBody>
          <a:bodyPr anchor="t" wrap="none" tIns="0" bIns="0" lIns="254000" rIns="254000"/>
          <a:lstStyle/>
          <a:p>
            <a:pPr algn="ctr"/>
            <a:r>
              <a:rPr lang="en-US" b="true" sz="14800">
                <a:solidFill>
                  <a:srgbClr val="FFFFFF"/>
                </a:solidFill>
                <a:effectLst>
                  <a:outerShdw blurRad="20000" dist="30000" dir="2700000">
                    <a:srgbClr val="000000">
                      <a:alpha val="80000"/>
                    </a:srgbClr>
                  </a:outerShdw>
                </a:effectLst>
                <a:latin typeface="Calibri"/>
              </a:rPr>
              <a:t>SECULARITY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3801872"/>
          </a:xfrm>
          <a:prstGeom prst="rect">
            <a:avLst/>
          </a:prstGeom>
        </p:spPr>
      </p:pic>
      <p:sp>
        <p:nvSpPr>
          <p:cNvPr name="TextBox 3" id="4"/>
          <p:cNvSpPr txBox="true"/>
          <p:nvPr/>
        </p:nvSpPr>
        <p:spPr>
          <a:xfrm>
            <a:off x="0" y="97536"/>
            <a:ext cx="13004800" cy="914400"/>
          </a:xfrm>
          <a:prstGeom prst="rect">
            <a:avLst/>
          </a:prstGeom>
        </p:spPr>
        <p:txBody>
          <a:bodyPr anchor="t" wrap="none" tIns="0" bIns="0" lIns="254000" rIns="254000"/>
          <a:lstStyle/>
          <a:p>
            <a:pPr algn="l"/>
            <a:r>
              <a:rPr lang="en-US" b="false" sz="6000">
                <a:solidFill>
                  <a:srgbClr val="FFFFFF"/>
                </a:solidFill>
                <a:effectLst>
                  <a:outerShdw blurRad="20000" dist="30000" dir="2700000">
                    <a:srgbClr val="000000">
                      <a:alpha val="75000"/>
                    </a:srgbClr>
                  </a:outerShdw>
                </a:effectLst>
                <a:latin typeface="Calibri"/>
              </a:rPr>
              <a:t>PUBLIC SPACES EMPTIED OF</a:t>
            </a:r>
          </a:p>
        </p:txBody>
      </p:sp>
      <p:sp>
        <p:nvSpPr>
          <p:cNvPr name="TextBox 4" id="5"/>
          <p:cNvSpPr txBox="true"/>
          <p:nvPr/>
        </p:nvSpPr>
        <p:spPr>
          <a:xfrm>
            <a:off x="0" y="1265936"/>
            <a:ext cx="13004800" cy="2438400"/>
          </a:xfrm>
          <a:prstGeom prst="rect">
            <a:avLst/>
          </a:prstGeom>
        </p:spPr>
        <p:txBody>
          <a:bodyPr anchor="t" wrap="none" tIns="0" bIns="0" lIns="254000" rIns="254000"/>
          <a:lstStyle/>
          <a:p>
            <a:pPr algn="l"/>
            <a:r>
              <a:rPr lang="en-US" b="true" sz="16000">
                <a:solidFill>
                  <a:srgbClr val="FFFFFF"/>
                </a:solidFill>
                <a:effectLst>
                  <a:outerShdw blurRad="20000" dist="30000" dir="2700000">
                    <a:srgbClr val="000000">
                      <a:alpha val="80000"/>
                    </a:srgbClr>
                  </a:outerShdw>
                </a:effectLst>
                <a:latin typeface="Calibri"/>
              </a:rPr>
              <a:t>GOD</a:t>
            </a:r>
          </a:p>
        </p:txBody>
      </p:sp>
      <p:sp>
        <p:nvSpPr>
          <p:cNvPr name="TextBox 5" id="6"/>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FiveTimes5 - https://www.flickr.com/photos/31838481@N05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2887472"/>
          </a:xfrm>
          <a:prstGeom prst="rect">
            <a:avLst/>
          </a:prstGeom>
        </p:spPr>
      </p:pic>
      <p:sp>
        <p:nvSpPr>
          <p:cNvPr name="TextBox 3" id="4"/>
          <p:cNvSpPr txBox="true"/>
          <p:nvPr/>
        </p:nvSpPr>
        <p:spPr>
          <a:xfrm>
            <a:off x="0" y="97536"/>
            <a:ext cx="13004800" cy="914400"/>
          </a:xfrm>
          <a:prstGeom prst="rect">
            <a:avLst/>
          </a:prstGeom>
        </p:spPr>
        <p:txBody>
          <a:bodyPr anchor="t" wrap="none" tIns="0" bIns="0" lIns="254000" rIns="254000"/>
          <a:lstStyle/>
          <a:p>
            <a:pPr algn="l"/>
            <a:r>
              <a:rPr lang="en-US" b="false" sz="6000">
                <a:solidFill>
                  <a:srgbClr val="FFFFFF"/>
                </a:solidFill>
                <a:effectLst>
                  <a:outerShdw blurRad="20000" dist="30000" dir="2700000">
                    <a:srgbClr val="000000">
                      <a:alpha val="75000"/>
                    </a:srgbClr>
                  </a:outerShdw>
                </a:effectLst>
                <a:latin typeface="Calibri"/>
              </a:rPr>
              <a:t>FALLING AWAY FROM</a:t>
            </a:r>
          </a:p>
        </p:txBody>
      </p:sp>
      <p:sp>
        <p:nvSpPr>
          <p:cNvPr name="TextBox 4" id="5"/>
          <p:cNvSpPr txBox="true"/>
          <p:nvPr/>
        </p:nvSpPr>
        <p:spPr>
          <a:xfrm>
            <a:off x="0" y="1265936"/>
            <a:ext cx="13004800" cy="1524000"/>
          </a:xfrm>
          <a:prstGeom prst="rect">
            <a:avLst/>
          </a:prstGeom>
        </p:spPr>
        <p:txBody>
          <a:bodyPr anchor="t" wrap="none" tIns="0" bIns="0" lIns="254000" rIns="254000"/>
          <a:lstStyle/>
          <a:p>
            <a:pPr algn="l"/>
            <a:r>
              <a:rPr lang="en-US" b="true" sz="10000">
                <a:solidFill>
                  <a:srgbClr val="FFFFFF"/>
                </a:solidFill>
                <a:effectLst>
                  <a:outerShdw blurRad="20000" dist="30000" dir="2700000">
                    <a:srgbClr val="000000">
                      <a:alpha val="80000"/>
                    </a:srgbClr>
                  </a:outerShdw>
                </a:effectLst>
                <a:latin typeface="Calibri"/>
              </a:rPr>
              <a:t>RELIGIOUS BELIEF</a:t>
            </a:r>
          </a:p>
        </p:txBody>
      </p:sp>
      <p:sp>
        <p:nvSpPr>
          <p:cNvPr name="TextBox 5" id="6"/>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swainboat - https://www.flickr.com/photos/22563225@N04</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sp>
        <p:nvSpPr>
          <p:cNvPr name="TextBox 2" id="3"/>
          <p:cNvSpPr txBox="true"/>
          <p:nvPr/>
        </p:nvSpPr>
        <p:spPr>
          <a:xfrm>
            <a:off x="0" y="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GOD</a:t>
            </a:r>
          </a:p>
        </p:txBody>
      </p:sp>
      <p:sp>
        <p:nvSpPr>
          <p:cNvPr name="TextBox 3" id="4"/>
          <p:cNvSpPr txBox="true"/>
          <p:nvPr/>
        </p:nvSpPr>
        <p:spPr>
          <a:xfrm>
            <a:off x="0" y="8601456"/>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AN OPTIONAL ALTERNATIVE</a:t>
            </a:r>
          </a:p>
        </p:txBody>
      </p:sp>
      <p:sp>
        <p:nvSpPr>
          <p:cNvPr name="TextBox 4" id="5"/>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álvvur. - https://www.flickr.com/photos/15605105@N04</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sp>
        <p:nvSpPr>
          <p:cNvPr name="TextBox 2" id="3"/>
          <p:cNvSpPr txBox="true"/>
          <p:nvPr/>
        </p:nvSpPr>
        <p:spPr>
          <a:xfrm>
            <a:off x="0" y="0"/>
            <a:ext cx="13004800" cy="2011680"/>
          </a:xfrm>
          <a:prstGeom prst="rect">
            <a:avLst/>
          </a:prstGeom>
        </p:spPr>
        <p:txBody>
          <a:bodyPr anchor="t" wrap="none" tIns="0" bIns="0" lIns="254000" rIns="254000"/>
          <a:lstStyle/>
          <a:p>
            <a:pPr algn="ctr"/>
            <a:r>
              <a:rPr lang="en-US" b="true" sz="13200">
                <a:solidFill>
                  <a:srgbClr val="FFFFFF"/>
                </a:solidFill>
                <a:effectLst>
                  <a:outerShdw blurRad="20000" dist="30000" dir="2700000">
                    <a:srgbClr val="000000">
                      <a:alpha val="80000"/>
                    </a:srgbClr>
                  </a:outerShdw>
                </a:effectLst>
                <a:latin typeface="Calibri"/>
              </a:rPr>
              <a:t>NOVA EFFECT</a:t>
            </a:r>
          </a:p>
        </p:txBody>
      </p:sp>
      <p:sp>
        <p:nvSpPr>
          <p:cNvPr name="TextBox 3" id="4"/>
          <p:cNvSpPr txBox="true"/>
          <p:nvPr/>
        </p:nvSpPr>
        <p:spPr>
          <a:xfrm>
            <a:off x="0" y="8855456"/>
            <a:ext cx="13004800" cy="609600"/>
          </a:xfrm>
          <a:prstGeom prst="rect">
            <a:avLst/>
          </a:prstGeom>
        </p:spPr>
        <p:txBody>
          <a:bodyPr anchor="t" wrap="none" tIns="0" bIns="0" lIns="254000" rIns="254000"/>
          <a:lstStyle/>
          <a:p>
            <a:pPr algn="ctr"/>
            <a:r>
              <a:rPr lang="en-US" b="false" sz="4000">
                <a:solidFill>
                  <a:srgbClr val="FFFFFF"/>
                </a:solidFill>
                <a:effectLst>
                  <a:outerShdw blurRad="20000" dist="30000" dir="2700000">
                    <a:srgbClr val="000000">
                      <a:alpha val="75000"/>
                    </a:srgbClr>
                  </a:outerShdw>
                </a:effectLst>
                <a:latin typeface="Calibri"/>
              </a:rPr>
              <a:t>WIDENING OF ALTERNATIVES TO CHRISTIANITY</a:t>
            </a:r>
          </a:p>
        </p:txBody>
      </p:sp>
      <p:sp>
        <p:nvSpPr>
          <p:cNvPr name="TextBox 4" id="5"/>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miuenski - https://www.flickr.com/photos/10757690@N03</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914400"/>
          </a:xfrm>
          <a:prstGeom prst="rect">
            <a:avLst/>
          </a:prstGeom>
        </p:spPr>
      </p:pic>
      <p:pic>
        <p:nvPicPr>
          <p:cNvPr name="Picture 3" id="4"/>
          <p:cNvPicPr>
            <a:picLocks noChangeAspect="true"/>
          </p:cNvPicPr>
          <p:nvPr/>
        </p:nvPicPr>
        <p:blipFill>
          <a:blip r:embed="rId4"/>
          <a:stretch>
            <a:fillRect/>
          </a:stretch>
        </p:blipFill>
        <p:spPr>
          <a:xfrm>
            <a:off x="0" y="8436864"/>
            <a:ext cx="13004800" cy="1316736"/>
          </a:xfrm>
          <a:prstGeom prst="rect">
            <a:avLst/>
          </a:prstGeom>
        </p:spPr>
      </p:pic>
      <p:sp>
        <p:nvSpPr>
          <p:cNvPr name="TextBox 4" id="5"/>
          <p:cNvSpPr txBox="true"/>
          <p:nvPr/>
        </p:nvSpPr>
        <p:spPr>
          <a:xfrm>
            <a:off x="0" y="8546592"/>
            <a:ext cx="13004800" cy="1097280"/>
          </a:xfrm>
          <a:prstGeom prst="rect">
            <a:avLst/>
          </a:prstGeom>
        </p:spPr>
        <p:txBody>
          <a:bodyPr anchor="t" wrap="none" tIns="0" bIns="0" lIns="254000" rIns="254000"/>
          <a:lstStyle/>
          <a:p>
            <a:pPr algn="ctr"/>
            <a:r>
              <a:rPr lang="en-US" b="true" sz="7200">
                <a:solidFill>
                  <a:srgbClr val="FFFFFF"/>
                </a:solidFill>
                <a:effectLst>
                  <a:outerShdw blurRad="20000" dist="30000" dir="2700000">
                    <a:srgbClr val="000000">
                      <a:alpha val="80000"/>
                    </a:srgbClr>
                  </a:outerShdw>
                </a:effectLst>
                <a:latin typeface="Calibri"/>
              </a:rPr>
              <a:t>TRANSCENDENT REALITY</a:t>
            </a:r>
          </a:p>
        </p:txBody>
      </p:sp>
      <p:sp>
        <p:nvSpPr>
          <p:cNvPr name="TextBox 5" id="6"/>
          <p:cNvSpPr txBox="true"/>
          <p:nvPr/>
        </p:nvSpPr>
        <p:spPr>
          <a:xfrm>
            <a:off x="0" y="0"/>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BELIEF IN</a:t>
            </a:r>
          </a:p>
        </p:txBody>
      </p:sp>
      <p:sp>
        <p:nvSpPr>
          <p:cNvPr name="TextBox 6" id="7"/>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windiepink - https://www.flickr.com/photos/56455887@N00</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7263384"/>
            <a:ext cx="13004800" cy="2490216"/>
          </a:xfrm>
          <a:prstGeom prst="rect">
            <a:avLst/>
          </a:prstGeom>
        </p:spPr>
      </p:pic>
      <p:sp>
        <p:nvSpPr>
          <p:cNvPr name="TextBox 3" id="4"/>
          <p:cNvSpPr txBox="true"/>
          <p:nvPr/>
        </p:nvSpPr>
        <p:spPr>
          <a:xfrm>
            <a:off x="0" y="8190992"/>
            <a:ext cx="13004800" cy="1524000"/>
          </a:xfrm>
          <a:prstGeom prst="rect">
            <a:avLst/>
          </a:prstGeom>
        </p:spPr>
        <p:txBody>
          <a:bodyPr anchor="t" wrap="none" tIns="0" bIns="0" lIns="254000" rIns="254000"/>
          <a:lstStyle/>
          <a:p>
            <a:pPr algn="r"/>
            <a:r>
              <a:rPr lang="en-US" b="true" sz="10000">
                <a:solidFill>
                  <a:srgbClr val="FFFFFF"/>
                </a:solidFill>
                <a:effectLst>
                  <a:outerShdw blurRad="20000" dist="30000" dir="2700000">
                    <a:srgbClr val="000000">
                      <a:alpha val="80000"/>
                    </a:srgbClr>
                  </a:outerShdw>
                </a:effectLst>
                <a:latin typeface="Calibri"/>
              </a:rPr>
              <a:t>TRANSFORMATION</a:t>
            </a:r>
          </a:p>
        </p:txBody>
      </p:sp>
      <p:sp>
        <p:nvSpPr>
          <p:cNvPr name="TextBox 4" id="5"/>
          <p:cNvSpPr txBox="true"/>
          <p:nvPr/>
        </p:nvSpPr>
        <p:spPr>
          <a:xfrm>
            <a:off x="0" y="7301992"/>
            <a:ext cx="13004800" cy="914400"/>
          </a:xfrm>
          <a:prstGeom prst="rect">
            <a:avLst/>
          </a:prstGeom>
        </p:spPr>
        <p:txBody>
          <a:bodyPr anchor="t" wrap="none" tIns="0" bIns="0" lIns="254000" rIns="254000"/>
          <a:lstStyle/>
          <a:p>
            <a:pPr algn="r"/>
            <a:r>
              <a:rPr lang="en-US" b="false" sz="6000">
                <a:solidFill>
                  <a:srgbClr val="FFFFFF"/>
                </a:solidFill>
                <a:effectLst>
                  <a:outerShdw blurRad="20000" dist="30000" dir="2700000">
                    <a:srgbClr val="000000">
                      <a:alpha val="75000"/>
                    </a:srgbClr>
                  </a:outerShdw>
                </a:effectLst>
                <a:latin typeface="Calibri"/>
              </a:rPr>
              <a:t>ASPIRATION TO</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2438400"/>
            <a:ext cx="13004800" cy="4876800"/>
          </a:xfrm>
          <a:prstGeom prst="rect">
            <a:avLst/>
          </a:prstGeom>
        </p:spPr>
      </p:pic>
      <p:sp>
        <p:nvSpPr>
          <p:cNvPr name="TextBox 3" id="4"/>
          <p:cNvSpPr txBox="true"/>
          <p:nvPr/>
        </p:nvSpPr>
        <p:spPr>
          <a:xfrm>
            <a:off x="0" y="2438400"/>
            <a:ext cx="13004800" cy="4876800"/>
          </a:xfrm>
          <a:prstGeom prst="rect">
            <a:avLst/>
          </a:prstGeom>
        </p:spPr>
        <p:txBody>
          <a:bodyPr anchor="ctr" wrap="square" tIns="254000" bIns="254000" lIns="254000" rIns="254000">
            <a:normAutofit/>
          </a:bodyPr>
          <a:lstStyle/>
          <a:p>
            <a:pPr algn="ctr"/>
            <a:r>
              <a:rPr lang="en-US" b="false" sz="5600">
                <a:solidFill>
                  <a:srgbClr val="FFFFFF"/>
                </a:solidFill>
                <a:effectLst>
                  <a:outerShdw blurRad="20000" dist="30000" dir="2700000">
                    <a:srgbClr val="000000">
                      <a:alpha val="75000"/>
                    </a:srgbClr>
                  </a:outerShdw>
                </a:effectLst>
                <a:latin typeface="Calibri"/>
              </a:rPr>
              <a:t>"An age or society would then be secular or not, in virtue of the conditions of experience of and search for the spiritual."
— Charles Taylor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12700" y="-12700"/>
            <a:ext cx="0" cy="0"/>
          </a:xfrm>
          <a:prstGeom prst="rect">
            <a:avLst/>
          </a:prstGeom>
        </p:spPr>
      </p:pic>
      <p:sp>
        <p:nvSpPr>
          <p:cNvPr name="TextBox 3" id="4"/>
          <p:cNvSpPr txBox="true"/>
          <p:nvPr/>
        </p:nvSpPr>
        <p:spPr>
          <a:xfrm>
            <a:off x="0" y="6827520"/>
            <a:ext cx="13004800" cy="2926080"/>
          </a:xfrm>
          <a:prstGeom prst="rect">
            <a:avLst/>
          </a:prstGeom>
          <a:solidFill>
            <a:srgbClr val="8B6653"/>
          </a:solidFill>
        </p:spPr>
        <p:txBody>
          <a:bodyPr anchor="ctr" wrap="square" tIns="254000" bIns="254000" lIns="254000" rIns="254000">
            <a:normAutofit/>
          </a:bodyPr>
          <a:lstStyle/>
          <a:p>
            <a:pPr algn="ctr"/>
            <a:r>
              <a:rPr lang="en-US" b="false" sz="7600">
                <a:solidFill>
                  <a:srgbClr val="FFFFFF"/>
                </a:solidFill>
                <a:effectLst>
                  <a:outerShdw blurRad="20000" dist="30000" dir="2700000">
                    <a:srgbClr val="000000">
                      <a:alpha val="75000"/>
                    </a:srgbClr>
                  </a:outerShdw>
                </a:effectLst>
                <a:latin typeface="Calibri"/>
              </a:rPr>
              <a:t>What is the lived experience of a believer or a nonbeliever?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8363712"/>
            <a:ext cx="13004800" cy="1389888"/>
          </a:xfrm>
          <a:prstGeom prst="rect">
            <a:avLst/>
          </a:prstGeom>
        </p:spPr>
      </p:pic>
      <p:pic>
        <p:nvPicPr>
          <p:cNvPr name="Picture 3" id="4"/>
          <p:cNvPicPr>
            <a:picLocks noChangeAspect="true"/>
          </p:cNvPicPr>
          <p:nvPr/>
        </p:nvPicPr>
        <p:blipFill>
          <a:blip r:embed="rId4"/>
          <a:stretch>
            <a:fillRect/>
          </a:stretch>
        </p:blipFill>
        <p:spPr>
          <a:xfrm>
            <a:off x="0" y="0"/>
            <a:ext cx="13004800" cy="1584960"/>
          </a:xfrm>
          <a:prstGeom prst="rect">
            <a:avLst/>
          </a:prstGeom>
        </p:spPr>
      </p:pic>
      <p:sp>
        <p:nvSpPr>
          <p:cNvPr name="TextBox 4" id="5"/>
          <p:cNvSpPr txBox="true"/>
          <p:nvPr/>
        </p:nvSpPr>
        <p:spPr>
          <a:xfrm>
            <a:off x="0" y="0"/>
            <a:ext cx="13004800" cy="1584960"/>
          </a:xfrm>
          <a:prstGeom prst="rect">
            <a:avLst/>
          </a:prstGeom>
        </p:spPr>
        <p:txBody>
          <a:bodyPr anchor="t" wrap="none" tIns="0" bIns="0" lIns="254000" rIns="254000"/>
          <a:lstStyle/>
          <a:p>
            <a:pPr algn="ctr"/>
            <a:r>
              <a:rPr lang="en-US" b="true" sz="10400">
                <a:solidFill>
                  <a:srgbClr val="FFFFFF"/>
                </a:solidFill>
                <a:effectLst>
                  <a:outerShdw blurRad="20000" dist="30000" dir="2700000">
                    <a:srgbClr val="000000">
                      <a:alpha val="80000"/>
                    </a:srgbClr>
                  </a:outerShdw>
                </a:effectLst>
                <a:latin typeface="Calibri"/>
              </a:rPr>
              <a:t>SPIRITUAL QUEST</a:t>
            </a:r>
          </a:p>
        </p:txBody>
      </p:sp>
      <p:sp>
        <p:nvSpPr>
          <p:cNvPr name="TextBox 5" id="6"/>
          <p:cNvSpPr txBox="true"/>
          <p:nvPr/>
        </p:nvSpPr>
        <p:spPr>
          <a:xfrm>
            <a:off x="0" y="8601456"/>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OR RELIANCE ON AUTHORITY?</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10241280"/>
            <a:ext cx="13004800" cy="0"/>
          </a:xfrm>
          <a:prstGeom prst="rect">
            <a:avLst/>
          </a:prstGeom>
        </p:spPr>
      </p:pic>
      <p:sp>
        <p:nvSpPr>
          <p:cNvPr name="TextBox 3" id="4"/>
          <p:cNvSpPr txBox="true"/>
          <p:nvPr/>
        </p:nvSpPr>
        <p:spPr>
          <a:xfrm>
            <a:off x="0" y="386080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sp>
        <p:nvSpPr>
          <p:cNvPr name="TextBox 2" id="3"/>
          <p:cNvSpPr txBox="true"/>
          <p:nvPr/>
        </p:nvSpPr>
        <p:spPr>
          <a:xfrm>
            <a:off x="0" y="4876800"/>
            <a:ext cx="13004800" cy="3784600"/>
          </a:xfrm>
          <a:prstGeom prst="rect">
            <a:avLst/>
          </a:prstGeom>
        </p:spPr>
        <p:txBody>
          <a:bodyPr anchor="ctr" wrap="square" tIns="254000" bIns="254000" lIns="254000" rIns="254000">
            <a:normAutofit/>
          </a:bodyPr>
          <a:lstStyle/>
          <a:p>
            <a:pPr algn="ctr"/>
            <a:r>
              <a:rPr lang="en-US" b="false" sz="8000">
                <a:solidFill>
                  <a:srgbClr val="FFFFFF"/>
                </a:solidFill>
                <a:effectLst>
                  <a:outerShdw blurRad="20000" dist="30000" dir="2700000">
                    <a:srgbClr val="000000">
                      <a:alpha val="75000"/>
                    </a:srgbClr>
                  </a:outerShdw>
                </a:effectLst>
                <a:latin typeface="Calibri"/>
              </a:rPr>
              <a:t>Believing
Belonging
Behaving</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sp>
        <p:nvSpPr>
          <p:cNvPr name="TextBox 2" id="3"/>
          <p:cNvSpPr txBox="true"/>
          <p:nvPr/>
        </p:nvSpPr>
        <p:spPr>
          <a:xfrm>
            <a:off x="6502400" y="5364480"/>
            <a:ext cx="6502400" cy="3784600"/>
          </a:xfrm>
          <a:prstGeom prst="rect">
            <a:avLst/>
          </a:prstGeom>
        </p:spPr>
        <p:txBody>
          <a:bodyPr anchor="b" wrap="square" tIns="254000" bIns="254000" lIns="254000" rIns="254000">
            <a:normAutofit/>
          </a:bodyPr>
          <a:lstStyle/>
          <a:p>
            <a:pPr algn="ctr"/>
            <a:r>
              <a:rPr lang="en-US" b="false" sz="8000">
                <a:solidFill>
                  <a:srgbClr val="FFFFFF"/>
                </a:solidFill>
                <a:effectLst>
                  <a:outerShdw blurRad="20000" dist="30000" dir="2700000">
                    <a:srgbClr val="000000">
                      <a:alpha val="75000"/>
                    </a:srgbClr>
                  </a:outerShdw>
                </a:effectLst>
                <a:latin typeface="Calibri"/>
              </a:rPr>
              <a:t>Believing
Without
Belonging</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10241280"/>
            <a:ext cx="13004800" cy="0"/>
          </a:xfrm>
          <a:prstGeom prst="rect">
            <a:avLst/>
          </a:prstGeom>
        </p:spPr>
      </p:pic>
      <p:sp>
        <p:nvSpPr>
          <p:cNvPr name="TextBox 3" id="4"/>
          <p:cNvSpPr txBox="true"/>
          <p:nvPr/>
        </p:nvSpPr>
        <p:spPr>
          <a:xfrm>
            <a:off x="0" y="386080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8363712"/>
            <a:ext cx="13004800" cy="1389888"/>
          </a:xfrm>
          <a:prstGeom prst="rect">
            <a:avLst/>
          </a:prstGeom>
        </p:spPr>
      </p:pic>
      <p:pic>
        <p:nvPicPr>
          <p:cNvPr name="Picture 3" id="4"/>
          <p:cNvPicPr>
            <a:picLocks noChangeAspect="true"/>
          </p:cNvPicPr>
          <p:nvPr/>
        </p:nvPicPr>
        <p:blipFill>
          <a:blip r:embed="rId4"/>
          <a:stretch>
            <a:fillRect/>
          </a:stretch>
        </p:blipFill>
        <p:spPr>
          <a:xfrm>
            <a:off x="0" y="0"/>
            <a:ext cx="13004800" cy="2438400"/>
          </a:xfrm>
          <a:prstGeom prst="rect">
            <a:avLst/>
          </a:prstGeom>
        </p:spPr>
      </p:pic>
      <p:sp>
        <p:nvSpPr>
          <p:cNvPr name="TextBox 4" id="5"/>
          <p:cNvSpPr txBox="true"/>
          <p:nvPr/>
        </p:nvSpPr>
        <p:spPr>
          <a:xfrm>
            <a:off x="0" y="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RELIGIO</a:t>
            </a:r>
          </a:p>
        </p:txBody>
      </p:sp>
      <p:sp>
        <p:nvSpPr>
          <p:cNvPr name="TextBox 5" id="6"/>
          <p:cNvSpPr txBox="true"/>
          <p:nvPr/>
        </p:nvSpPr>
        <p:spPr>
          <a:xfrm>
            <a:off x="0" y="8601456"/>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TO BIND</a:t>
            </a:r>
          </a:p>
        </p:txBody>
      </p:sp>
      <p:sp>
        <p:nvSpPr>
          <p:cNvPr name="TextBox 6" id="7"/>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MyBarina - https://www.flickr.com/photos/73303296@N00</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8363712"/>
            <a:ext cx="13004800" cy="1389888"/>
          </a:xfrm>
          <a:prstGeom prst="rect">
            <a:avLst/>
          </a:prstGeom>
        </p:spPr>
      </p:pic>
      <p:pic>
        <p:nvPicPr>
          <p:cNvPr name="Picture 3" id="4"/>
          <p:cNvPicPr>
            <a:picLocks noChangeAspect="true"/>
          </p:cNvPicPr>
          <p:nvPr/>
        </p:nvPicPr>
        <p:blipFill>
          <a:blip r:embed="rId4"/>
          <a:stretch>
            <a:fillRect/>
          </a:stretch>
        </p:blipFill>
        <p:spPr>
          <a:xfrm>
            <a:off x="0" y="0"/>
            <a:ext cx="13004800" cy="2438400"/>
          </a:xfrm>
          <a:prstGeom prst="rect">
            <a:avLst/>
          </a:prstGeom>
        </p:spPr>
      </p:pic>
      <p:sp>
        <p:nvSpPr>
          <p:cNvPr name="TextBox 4" id="5"/>
          <p:cNvSpPr txBox="true"/>
          <p:nvPr/>
        </p:nvSpPr>
        <p:spPr>
          <a:xfrm>
            <a:off x="0" y="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RELIGIO</a:t>
            </a:r>
          </a:p>
        </p:txBody>
      </p:sp>
      <p:sp>
        <p:nvSpPr>
          <p:cNvPr name="TextBox 5" id="6"/>
          <p:cNvSpPr txBox="true"/>
          <p:nvPr/>
        </p:nvSpPr>
        <p:spPr>
          <a:xfrm>
            <a:off x="0" y="8601456"/>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TO BOND</a:t>
            </a:r>
          </a:p>
        </p:txBody>
      </p:sp>
      <p:sp>
        <p:nvSpPr>
          <p:cNvPr name="TextBox 6" id="7"/>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||-SAM Nasim-|| - https://www.flickr.com/photos/65732636@N06</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sp>
        <p:nvSpPr>
          <p:cNvPr name="TextBox 2" id="3"/>
          <p:cNvSpPr txBox="true"/>
          <p:nvPr/>
        </p:nvSpPr>
        <p:spPr>
          <a:xfrm>
            <a:off x="0" y="0"/>
            <a:ext cx="13004800" cy="2438400"/>
          </a:xfrm>
          <a:prstGeom prst="rect">
            <a:avLst/>
          </a:prstGeom>
        </p:spPr>
        <p:txBody>
          <a:bodyPr anchor="t" wrap="none" tIns="0" bIns="0" lIns="254000" rIns="254000"/>
          <a:lstStyle/>
          <a:p>
            <a:pPr algn="l"/>
            <a:r>
              <a:rPr lang="en-US" b="true" sz="16000">
                <a:solidFill>
                  <a:srgbClr val="FFFFFF"/>
                </a:solidFill>
                <a:effectLst>
                  <a:outerShdw blurRad="20000" dist="30000" dir="2700000">
                    <a:srgbClr val="000000">
                      <a:alpha val="80000"/>
                    </a:srgbClr>
                  </a:outerShdw>
                </a:effectLst>
                <a:latin typeface="Calibri"/>
              </a:rPr>
              <a:t>Authenticity</a:t>
            </a:r>
          </a:p>
        </p:txBody>
      </p:sp>
      <p:sp>
        <p:nvSpPr>
          <p:cNvPr name="TextBox 3" id="4"/>
          <p:cNvSpPr txBox="true"/>
          <p:nvPr/>
        </p:nvSpPr>
        <p:spPr>
          <a:xfrm>
            <a:off x="0" y="8601456"/>
            <a:ext cx="13004800" cy="914400"/>
          </a:xfrm>
          <a:prstGeom prst="rect">
            <a:avLst/>
          </a:prstGeom>
        </p:spPr>
        <p:txBody>
          <a:bodyPr anchor="t" wrap="none" tIns="0" bIns="0" lIns="254000" rIns="254000"/>
          <a:lstStyle/>
          <a:p>
            <a:pPr algn="l"/>
            <a:r>
              <a:rPr lang="en-US" b="false" sz="6000">
                <a:solidFill>
                  <a:srgbClr val="FFFFFF"/>
                </a:solidFill>
                <a:effectLst>
                  <a:outerShdw blurRad="20000" dist="30000" dir="2700000">
                    <a:srgbClr val="000000">
                      <a:alpha val="75000"/>
                    </a:srgbClr>
                  </a:outerShdw>
                </a:effectLst>
                <a:latin typeface="Calibri"/>
              </a:rPr>
              <a:t>OVER AUTHORITY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sp>
        <p:nvSpPr>
          <p:cNvPr name="TextBox 2" id="3"/>
          <p:cNvSpPr txBox="true"/>
          <p:nvPr/>
        </p:nvSpPr>
        <p:spPr>
          <a:xfrm>
            <a:off x="0" y="0"/>
            <a:ext cx="13004800" cy="2438400"/>
          </a:xfrm>
          <a:prstGeom prst="rect">
            <a:avLst/>
          </a:prstGeom>
        </p:spPr>
        <p:txBody>
          <a:bodyPr anchor="t" wrap="none" tIns="0" bIns="0" lIns="254000" rIns="254000"/>
          <a:lstStyle/>
          <a:p>
            <a:pPr algn="l"/>
            <a:r>
              <a:rPr lang="en-US" b="true" sz="16000">
                <a:solidFill>
                  <a:srgbClr val="FFFFFF"/>
                </a:solidFill>
                <a:effectLst>
                  <a:outerShdw blurRad="20000" dist="30000" dir="2700000">
                    <a:srgbClr val="000000">
                      <a:alpha val="80000"/>
                    </a:srgbClr>
                  </a:outerShdw>
                </a:effectLst>
                <a:latin typeface="Calibri"/>
              </a:rPr>
              <a:t>PRINCIPLE</a:t>
            </a:r>
          </a:p>
        </p:txBody>
      </p:sp>
      <p:sp>
        <p:nvSpPr>
          <p:cNvPr name="TextBox 3" id="4"/>
          <p:cNvSpPr txBox="true"/>
          <p:nvPr/>
        </p:nvSpPr>
        <p:spPr>
          <a:xfrm>
            <a:off x="0" y="8601456"/>
            <a:ext cx="13004800" cy="914400"/>
          </a:xfrm>
          <a:prstGeom prst="rect">
            <a:avLst/>
          </a:prstGeom>
        </p:spPr>
        <p:txBody>
          <a:bodyPr anchor="t" wrap="none" tIns="0" bIns="0" lIns="254000" rIns="254000"/>
          <a:lstStyle/>
          <a:p>
            <a:pPr algn="l"/>
            <a:r>
              <a:rPr lang="en-US" b="false" sz="6000">
                <a:solidFill>
                  <a:srgbClr val="FFFFFF"/>
                </a:solidFill>
                <a:effectLst>
                  <a:outerShdw blurRad="20000" dist="30000" dir="2700000">
                    <a:srgbClr val="000000">
                      <a:alpha val="75000"/>
                    </a:srgbClr>
                  </a:outerShdw>
                </a:effectLst>
                <a:latin typeface="Calibri"/>
              </a:rPr>
              <a:t>LEADING POLICY</a:t>
            </a:r>
          </a:p>
        </p:txBody>
      </p:sp>
      <p:sp>
        <p:nvSpPr>
          <p:cNvPr name="TextBox 4" id="5"/>
          <p:cNvSpPr txBox="true"/>
          <p:nvPr/>
        </p:nvSpPr>
        <p:spPr>
          <a:xfrm>
            <a:off x="0" y="9626600"/>
            <a:ext cx="13004800" cy="121920"/>
          </a:xfrm>
          <a:prstGeom prst="rect">
            <a:avLst/>
          </a:prstGeom>
        </p:spPr>
        <p:txBody>
          <a:bodyPr anchor="t" wrap="none" tIns="0" bIns="0" lIns="254000" rIns="254000"/>
          <a:lstStyle/>
          <a:p>
            <a:pPr algn="l"/>
            <a:r>
              <a:rPr lang="en-US" b="true" sz="800">
                <a:solidFill>
                  <a:srgbClr val="FFFFFF"/>
                </a:solidFill>
                <a:latin typeface="Calibri"/>
              </a:rPr>
              <a:t>cc: zubrow - https://www.flickr.com/photos/58980484@N08</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3479800"/>
          </a:xfrm>
          <a:prstGeom prst="rect">
            <a:avLst/>
          </a:prstGeom>
        </p:spPr>
      </p:pic>
      <p:sp>
        <p:nvSpPr>
          <p:cNvPr name="TextBox 3" id="4"/>
          <p:cNvSpPr txBox="true"/>
          <p:nvPr/>
        </p:nvSpPr>
        <p:spPr>
          <a:xfrm>
            <a:off x="0" y="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A BRIDGE</a:t>
            </a:r>
          </a:p>
        </p:txBody>
      </p:sp>
      <p:sp>
        <p:nvSpPr>
          <p:cNvPr name="TextBox 4" id="5"/>
          <p:cNvSpPr txBox="true"/>
          <p:nvPr/>
        </p:nvSpPr>
        <p:spPr>
          <a:xfrm>
            <a:off x="0" y="2565400"/>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TO THE KINGDOM AMONG US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914400"/>
          </a:xfrm>
          <a:prstGeom prst="rect">
            <a:avLst/>
          </a:prstGeom>
        </p:spPr>
      </p:pic>
      <p:pic>
        <p:nvPicPr>
          <p:cNvPr name="Picture 3" id="4"/>
          <p:cNvPicPr>
            <a:picLocks noChangeAspect="true"/>
          </p:cNvPicPr>
          <p:nvPr/>
        </p:nvPicPr>
        <p:blipFill>
          <a:blip r:embed="rId4"/>
          <a:stretch>
            <a:fillRect/>
          </a:stretch>
        </p:blipFill>
        <p:spPr>
          <a:xfrm>
            <a:off x="0" y="8152384"/>
            <a:ext cx="13004800" cy="1601216"/>
          </a:xfrm>
          <a:prstGeom prst="rect">
            <a:avLst/>
          </a:prstGeom>
        </p:spPr>
      </p:pic>
      <p:sp>
        <p:nvSpPr>
          <p:cNvPr name="TextBox 4" id="5"/>
          <p:cNvSpPr txBox="true"/>
          <p:nvPr/>
        </p:nvSpPr>
        <p:spPr>
          <a:xfrm>
            <a:off x="0" y="8190992"/>
            <a:ext cx="13004800" cy="1524000"/>
          </a:xfrm>
          <a:prstGeom prst="rect">
            <a:avLst/>
          </a:prstGeom>
        </p:spPr>
        <p:txBody>
          <a:bodyPr anchor="t" wrap="none" tIns="0" bIns="0" lIns="254000" rIns="254000"/>
          <a:lstStyle/>
          <a:p>
            <a:pPr algn="ctr"/>
            <a:r>
              <a:rPr lang="en-US" b="true" sz="10000">
                <a:solidFill>
                  <a:srgbClr val="FFFFFF"/>
                </a:solidFill>
                <a:effectLst>
                  <a:outerShdw blurRad="20000" dist="30000" dir="2700000">
                    <a:srgbClr val="000000">
                      <a:alpha val="80000"/>
                    </a:srgbClr>
                  </a:outerShdw>
                </a:effectLst>
                <a:latin typeface="Calibri"/>
              </a:rPr>
              <a:t>Biblical Interpretation</a:t>
            </a:r>
          </a:p>
        </p:txBody>
      </p:sp>
      <p:sp>
        <p:nvSpPr>
          <p:cNvPr name="TextBox 5" id="6"/>
          <p:cNvSpPr txBox="true"/>
          <p:nvPr/>
        </p:nvSpPr>
        <p:spPr>
          <a:xfrm>
            <a:off x="0" y="0"/>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REWIRE CIRCUITS OF</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914400"/>
          </a:xfrm>
          <a:prstGeom prst="rect">
            <a:avLst/>
          </a:prstGeom>
        </p:spPr>
      </p:pic>
      <p:pic>
        <p:nvPicPr>
          <p:cNvPr name="Picture 3" id="4"/>
          <p:cNvPicPr>
            <a:picLocks noChangeAspect="true"/>
          </p:cNvPicPr>
          <p:nvPr/>
        </p:nvPicPr>
        <p:blipFill>
          <a:blip r:embed="rId4"/>
          <a:stretch>
            <a:fillRect/>
          </a:stretch>
        </p:blipFill>
        <p:spPr>
          <a:xfrm>
            <a:off x="0" y="8274304"/>
            <a:ext cx="13004800" cy="1479296"/>
          </a:xfrm>
          <a:prstGeom prst="rect">
            <a:avLst/>
          </a:prstGeom>
        </p:spPr>
      </p:pic>
      <p:sp>
        <p:nvSpPr>
          <p:cNvPr name="TextBox 4" id="5"/>
          <p:cNvSpPr txBox="true"/>
          <p:nvPr/>
        </p:nvSpPr>
        <p:spPr>
          <a:xfrm>
            <a:off x="0" y="8343392"/>
            <a:ext cx="13004800" cy="1341120"/>
          </a:xfrm>
          <a:prstGeom prst="rect">
            <a:avLst/>
          </a:prstGeom>
        </p:spPr>
        <p:txBody>
          <a:bodyPr anchor="t" wrap="none" tIns="0" bIns="0" lIns="254000" rIns="254000"/>
          <a:lstStyle/>
          <a:p>
            <a:pPr algn="ctr"/>
            <a:r>
              <a:rPr lang="en-US" b="true" sz="8800">
                <a:solidFill>
                  <a:srgbClr val="FFFFFF"/>
                </a:solidFill>
                <a:effectLst>
                  <a:outerShdw blurRad="20000" dist="30000" dir="2700000">
                    <a:srgbClr val="000000">
                      <a:alpha val="80000"/>
                    </a:srgbClr>
                  </a:outerShdw>
                </a:effectLst>
                <a:latin typeface="Calibri"/>
              </a:rPr>
              <a:t>WOMEN IN MINISTRY</a:t>
            </a:r>
          </a:p>
        </p:txBody>
      </p:sp>
      <p:sp>
        <p:nvSpPr>
          <p:cNvPr name="TextBox 5" id="6"/>
          <p:cNvSpPr txBox="true"/>
          <p:nvPr/>
        </p:nvSpPr>
        <p:spPr>
          <a:xfrm>
            <a:off x="0" y="0"/>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SUPPORTING AND NURTURING</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8363712"/>
            <a:ext cx="13004800" cy="1389888"/>
          </a:xfrm>
          <a:prstGeom prst="rect">
            <a:avLst/>
          </a:prstGeom>
        </p:spPr>
      </p:pic>
      <p:pic>
        <p:nvPicPr>
          <p:cNvPr name="Picture 3" id="4"/>
          <p:cNvPicPr>
            <a:picLocks noChangeAspect="true"/>
          </p:cNvPicPr>
          <p:nvPr/>
        </p:nvPicPr>
        <p:blipFill>
          <a:blip r:embed="rId4"/>
          <a:stretch>
            <a:fillRect/>
          </a:stretch>
        </p:blipFill>
        <p:spPr>
          <a:xfrm>
            <a:off x="0" y="0"/>
            <a:ext cx="13004800" cy="2438400"/>
          </a:xfrm>
          <a:prstGeom prst="rect">
            <a:avLst/>
          </a:prstGeom>
        </p:spPr>
      </p:pic>
      <p:sp>
        <p:nvSpPr>
          <p:cNvPr name="TextBox 4" id="5"/>
          <p:cNvSpPr txBox="true"/>
          <p:nvPr/>
        </p:nvSpPr>
        <p:spPr>
          <a:xfrm>
            <a:off x="0" y="0"/>
            <a:ext cx="13004800" cy="2438400"/>
          </a:xfrm>
          <a:prstGeom prst="rect">
            <a:avLst/>
          </a:prstGeom>
        </p:spPr>
        <p:txBody>
          <a:bodyPr anchor="t" wrap="none" tIns="0" bIns="0" lIns="254000" rIns="254000"/>
          <a:lstStyle/>
          <a:p>
            <a:pPr algn="ctr"/>
            <a:r>
              <a:rPr lang="en-US" b="true" sz="16000">
                <a:solidFill>
                  <a:srgbClr val="FFFFFF"/>
                </a:solidFill>
                <a:effectLst>
                  <a:outerShdw blurRad="20000" dist="30000" dir="2700000">
                    <a:srgbClr val="000000">
                      <a:alpha val="80000"/>
                    </a:srgbClr>
                  </a:outerShdw>
                </a:effectLst>
                <a:latin typeface="Calibri"/>
              </a:rPr>
              <a:t>Sabbath</a:t>
            </a:r>
          </a:p>
        </p:txBody>
      </p:sp>
      <p:sp>
        <p:nvSpPr>
          <p:cNvPr name="TextBox 5" id="6"/>
          <p:cNvSpPr txBox="true"/>
          <p:nvPr/>
        </p:nvSpPr>
        <p:spPr>
          <a:xfrm>
            <a:off x="0" y="8601456"/>
            <a:ext cx="13004800" cy="914400"/>
          </a:xfrm>
          <a:prstGeom prst="rect">
            <a:avLst/>
          </a:prstGeom>
        </p:spPr>
        <p:txBody>
          <a:bodyPr anchor="t" wrap="none" tIns="0" bIns="0" lIns="254000" rIns="254000"/>
          <a:lstStyle/>
          <a:p>
            <a:pPr algn="ctr"/>
            <a:r>
              <a:rPr lang="en-US" b="false" sz="6000">
                <a:solidFill>
                  <a:srgbClr val="FFFFFF"/>
                </a:solidFill>
                <a:effectLst>
                  <a:outerShdw blurRad="20000" dist="30000" dir="2700000">
                    <a:srgbClr val="000000">
                      <a:alpha val="75000"/>
                    </a:srgbClr>
                  </a:outerShdw>
                </a:effectLst>
                <a:latin typeface="Calibri"/>
              </a:rPr>
              <a:t>Creation, Exodus, Solidarity</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10241280"/>
            <a:ext cx="13004800" cy="0"/>
          </a:xfrm>
          <a:prstGeom prst="rect">
            <a:avLst/>
          </a:prstGeom>
        </p:spPr>
      </p:pic>
      <p:sp>
        <p:nvSpPr>
          <p:cNvPr name="TextBox 3" id="4"/>
          <p:cNvSpPr txBox="true"/>
          <p:nvPr/>
        </p:nvSpPr>
        <p:spPr>
          <a:xfrm>
            <a:off x="0" y="3860800"/>
            <a:ext cx="13004800" cy="2438400"/>
          </a:xfrm>
          <a:prstGeom prst="rect">
            <a:avLst/>
          </a:prstGeom>
        </p:spPr>
        <p:txBody>
          <a:bodyPr anchor="t" wrap="none" tIns="0" bIns="0" lIns="254000" rIns="254000"/>
          <a:lstStyle/>
          <a:p>
            <a:pPr algn="ctr"/>
            <a:r>
              <a:rPr lang="en-US" b="true" sz="16000">
                <a:solidFill>
                  <a:srgbClr val="000000"/>
                </a:solidFill>
                <a:effectLst>
                  <a:outerShdw blurRad="20000" dist="30000" dir="2700000">
                    <a:srgbClr val="000000">
                      <a:alpha val="80000"/>
                    </a:srgbClr>
                  </a:outerShdw>
                </a:effectLst>
                <a:latin typeface="Calibri"/>
              </a:rPr>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853440"/>
          </a:xfrm>
          <a:prstGeom prst="rect">
            <a:avLst/>
          </a:prstGeom>
        </p:spPr>
      </p:pic>
      <p:pic>
        <p:nvPicPr>
          <p:cNvPr name="Picture 3" id="4"/>
          <p:cNvPicPr>
            <a:picLocks noChangeAspect="true"/>
          </p:cNvPicPr>
          <p:nvPr/>
        </p:nvPicPr>
        <p:blipFill>
          <a:blip r:embed="rId4"/>
          <a:stretch>
            <a:fillRect/>
          </a:stretch>
        </p:blipFill>
        <p:spPr>
          <a:xfrm>
            <a:off x="0" y="7542784"/>
            <a:ext cx="13004800" cy="2210816"/>
          </a:xfrm>
          <a:prstGeom prst="rect">
            <a:avLst/>
          </a:prstGeom>
        </p:spPr>
      </p:pic>
      <p:sp>
        <p:nvSpPr>
          <p:cNvPr name="TextBox 4" id="5"/>
          <p:cNvSpPr txBox="true"/>
          <p:nvPr/>
        </p:nvSpPr>
        <p:spPr>
          <a:xfrm>
            <a:off x="0" y="7428992"/>
            <a:ext cx="13004800" cy="2438400"/>
          </a:xfrm>
          <a:prstGeom prst="rect">
            <a:avLst/>
          </a:prstGeom>
        </p:spPr>
        <p:txBody>
          <a:bodyPr anchor="t" wrap="none" tIns="0" bIns="0" lIns="254000" rIns="254000"/>
          <a:lstStyle/>
          <a:p>
            <a:pPr algn="ctr"/>
            <a:r>
              <a:rPr lang="en-US" b="true" sz="16000">
                <a:solidFill>
                  <a:srgbClr val="000000"/>
                </a:solidFill>
                <a:effectLst>
                  <a:outerShdw blurRad="20000" dist="30000" dir="2700000">
                    <a:srgbClr val="000000">
                      <a:alpha val="80000"/>
                    </a:srgbClr>
                  </a:outerShdw>
                </a:effectLst>
                <a:latin typeface="Calibri"/>
              </a:rPr>
              <a:t>LEARN UP!</a:t>
            </a:r>
          </a:p>
        </p:txBody>
      </p:sp>
      <p:sp>
        <p:nvSpPr>
          <p:cNvPr name="TextBox 5" id="6"/>
          <p:cNvSpPr txBox="true"/>
          <p:nvPr/>
        </p:nvSpPr>
        <p:spPr>
          <a:xfrm>
            <a:off x="0" y="0"/>
            <a:ext cx="13004800" cy="853440"/>
          </a:xfrm>
          <a:prstGeom prst="rect">
            <a:avLst/>
          </a:prstGeom>
        </p:spPr>
        <p:txBody>
          <a:bodyPr anchor="t" wrap="none" tIns="0" bIns="0" lIns="254000" rIns="254000"/>
          <a:lstStyle/>
          <a:p>
            <a:pPr algn="ctr"/>
            <a:r>
              <a:rPr lang="en-US" b="false" sz="5600">
                <a:solidFill>
                  <a:srgbClr val="000000"/>
                </a:solidFill>
                <a:effectLst>
                  <a:outerShdw blurRad="20000" dist="30000" dir="2700000">
                    <a:srgbClr val="000000">
                      <a:alpha val="75000"/>
                    </a:srgbClr>
                  </a:outerShdw>
                </a:effectLst>
                <a:latin typeface="Calibri"/>
              </a:rPr>
              <a:t>A VISUAL COMMUNICATION FROM</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showMasterSp="false">
  <p:cSld>
    <p:spTree>
      <p:nvGrpSpPr>
        <p:cNvPr id="1" name=""/>
        <p:cNvGrpSpPr/>
        <p:nvPr/>
      </p:nvGrpSpPr>
      <p:grpSpPr>
        <a:xfrm>
          <a:off x="0" y="0"/>
          <a:ext cx="0" cy="0"/>
          <a:chOff x="0" y="0"/>
          <a:chExt cx="0" cy="0"/>
        </a:xfrm>
      </p:grpSpPr>
      <p:pic>
        <p:nvPicPr>
          <p:cNvPr name="Picture 1" id="2"/>
          <p:cNvPicPr>
            <a:picLocks noChangeAspect="true"/>
          </p:cNvPicPr>
          <p:nvPr/>
        </p:nvPicPr>
        <p:blipFill>
          <a:blip r:embed="rId2"/>
          <a:stretch>
            <a:fillRect/>
          </a:stretch>
        </p:blipFill>
        <p:spPr>
          <a:xfrm>
            <a:off x="0" y="0"/>
            <a:ext cx="13004800" cy="9753600"/>
          </a:xfrm>
          <a:prstGeom prst="rect">
            <a:avLst/>
          </a:prstGeom>
        </p:spPr>
      </p:pic>
      <p:pic>
        <p:nvPicPr>
          <p:cNvPr name="Picture 2" id="3"/>
          <p:cNvPicPr>
            <a:picLocks noChangeAspect="true"/>
          </p:cNvPicPr>
          <p:nvPr/>
        </p:nvPicPr>
        <p:blipFill>
          <a:blip r:embed="rId3"/>
          <a:stretch>
            <a:fillRect/>
          </a:stretch>
        </p:blipFill>
        <p:spPr>
          <a:xfrm>
            <a:off x="0" y="0"/>
            <a:ext cx="13004800" cy="9753600"/>
          </a:xfrm>
          <a:prstGeom prst="rect">
            <a:avLst/>
          </a:prstGeom>
        </p:spPr>
      </p:pic>
      <p:sp>
        <p:nvSpPr>
          <p:cNvPr name="TextBox 3" id="4"/>
          <p:cNvSpPr txBox="true"/>
          <p:nvPr/>
        </p:nvSpPr>
        <p:spPr>
          <a:xfrm>
            <a:off x="0" y="508000"/>
            <a:ext cx="13004800" cy="1859280"/>
          </a:xfrm>
          <a:prstGeom prst="rect">
            <a:avLst/>
          </a:prstGeom>
        </p:spPr>
        <p:txBody>
          <a:bodyPr anchor="t" wrap="none" tIns="0" bIns="0" lIns="254000" rIns="254000"/>
          <a:lstStyle/>
          <a:p>
            <a:pPr algn="ctr"/>
            <a:r>
              <a:rPr lang="en-US" b="true" sz="12200">
                <a:solidFill>
                  <a:srgbClr val="FFFFFF"/>
                </a:solidFill>
                <a:effectLst>
                  <a:outerShdw blurRad="20000" dist="30000" dir="2700000">
                    <a:srgbClr val="000000">
                      <a:alpha val="80000"/>
                    </a:srgbClr>
                  </a:outerShdw>
                </a:effectLst>
                <a:latin typeface="Calibri"/>
              </a:rPr>
              <a:t>REFERENCES</a:t>
            </a:r>
          </a:p>
        </p:txBody>
      </p:sp>
      <p:sp>
        <p:nvSpPr>
          <p:cNvPr name="TextBox 4" id="5"/>
          <p:cNvSpPr txBox="true"/>
          <p:nvPr/>
        </p:nvSpPr>
        <p:spPr>
          <a:xfrm>
            <a:off x="254000" y="2875280"/>
            <a:ext cx="12496800" cy="5221122"/>
          </a:xfrm>
          <a:prstGeom prst="rect">
            <a:avLst/>
          </a:prstGeom>
        </p:spPr>
        <p:txBody>
          <a:bodyPr wrap="square">
            <a:normAutofit/>
          </a:bodyPr>
          <a:lstStyle/>
          <a:p>
            <a:pPr indent="-762000" algn="l" marL="762000">
              <a:lnSpc>
                <a:spcPct val="115200"/>
              </a:lnSpc>
              <a:buFont typeface="Calibri"/>
              <a:buChar char="•"/>
            </a:pPr>
            <a:r>
              <a:rPr lang="en-US" b="false" sz="7200">
                <a:solidFill>
                  <a:srgbClr val="FFFFFF"/>
                </a:solidFill>
                <a:effectLst>
                  <a:outerShdw blurRad="20000" dist="30000" dir="2700000">
                    <a:srgbClr val="000000">
                      <a:alpha val="75000"/>
                    </a:srgbClr>
                  </a:outerShdw>
                </a:effectLst>
                <a:latin typeface="Calibri"/>
              </a:rPr>
              <a:t>Charles Taylor (2007). A Secular Age.</a:t>
            </a:r>
          </a:p>
          <a:p>
            <a:pPr indent="-762000" algn="l" marL="762000">
              <a:lnSpc>
                <a:spcPct val="115200"/>
              </a:lnSpc>
              <a:buFont typeface="Calibri"/>
              <a:buChar char="•"/>
            </a:pPr>
            <a:r>
              <a:rPr lang="en-US" b="false" sz="7200">
                <a:solidFill>
                  <a:srgbClr val="FFFFFF"/>
                </a:solidFill>
                <a:effectLst>
                  <a:outerShdw blurRad="20000" dist="30000" dir="2700000">
                    <a:srgbClr val="000000">
                      <a:alpha val="75000"/>
                    </a:srgbClr>
                  </a:outerShdw>
                </a:effectLst>
                <a:latin typeface="Calibri"/>
              </a:rPr>
              <a:t>Selected photos: Unsplash.com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